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7556500" cy="10693400"/>
  <p:notesSz cx="7556500" cy="10693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93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1F2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1F20"/>
                </a:solidFill>
                <a:latin typeface="Calibri"/>
                <a:cs typeface="Calibri"/>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00" b="1" i="0">
                <a:solidFill>
                  <a:srgbClr val="231F2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5330017" y="497153"/>
            <a:ext cx="780651" cy="447001"/>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451430" y="1519477"/>
            <a:ext cx="6659989" cy="619760"/>
          </a:xfrm>
          <a:prstGeom prst="rect">
            <a:avLst/>
          </a:prstGeom>
        </p:spPr>
        <p:txBody>
          <a:bodyPr wrap="square" lIns="0" tIns="0" rIns="0" bIns="0">
            <a:spAutoFit/>
          </a:bodyPr>
          <a:lstStyle>
            <a:lvl1pPr>
              <a:defRPr sz="3900" b="1" i="0">
                <a:solidFill>
                  <a:srgbClr val="231F20"/>
                </a:solidFill>
                <a:latin typeface="Calibri"/>
                <a:cs typeface="Calibri"/>
              </a:defRPr>
            </a:lvl1pPr>
          </a:lstStyle>
          <a:p>
            <a:endParaRPr/>
          </a:p>
        </p:txBody>
      </p:sp>
      <p:sp>
        <p:nvSpPr>
          <p:cNvPr id="3" name="Holder 3"/>
          <p:cNvSpPr>
            <a:spLocks noGrp="1"/>
          </p:cNvSpPr>
          <p:nvPr>
            <p:ph type="body" idx="1"/>
          </p:nvPr>
        </p:nvSpPr>
        <p:spPr>
          <a:xfrm>
            <a:off x="726608" y="2323103"/>
            <a:ext cx="6109632" cy="41719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2/29/2020</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6212471" y="226733"/>
            <a:ext cx="969010" cy="969010"/>
          </a:xfrm>
          <a:prstGeom prst="rect">
            <a:avLst/>
          </a:prstGeom>
          <a:solidFill>
            <a:srgbClr val="061922"/>
          </a:solidFill>
        </p:spPr>
        <p:txBody>
          <a:bodyPr vert="horz" wrap="square" lIns="0" tIns="0" rIns="0" bIns="0" rtlCol="0">
            <a:spAutoFit/>
          </a:bodyPr>
          <a:lstStyle/>
          <a:p>
            <a:pPr>
              <a:lnSpc>
                <a:spcPct val="100000"/>
              </a:lnSpc>
            </a:pPr>
            <a:endParaRPr sz="1100" dirty="0">
              <a:latin typeface="Times New Roman"/>
              <a:cs typeface="Times New Roman"/>
            </a:endParaRPr>
          </a:p>
          <a:p>
            <a:pPr marL="182880" marR="176530" algn="ctr">
              <a:lnSpc>
                <a:spcPct val="100000"/>
              </a:lnSpc>
              <a:spcBef>
                <a:spcPts val="940"/>
              </a:spcBef>
            </a:pPr>
            <a:r>
              <a:rPr sz="900" b="1" spc="-10" dirty="0">
                <a:solidFill>
                  <a:srgbClr val="FFFFFF"/>
                </a:solidFill>
                <a:latin typeface="BentonSans"/>
                <a:cs typeface="BentonSans"/>
              </a:rPr>
              <a:t>No </a:t>
            </a:r>
            <a:r>
              <a:rPr sz="900" b="1" spc="-15" dirty="0">
                <a:solidFill>
                  <a:srgbClr val="FFFFFF"/>
                </a:solidFill>
                <a:latin typeface="BentonSans"/>
                <a:cs typeface="BentonSans"/>
              </a:rPr>
              <a:t>child  should</a:t>
            </a:r>
            <a:r>
              <a:rPr sz="900" b="1" spc="-85" dirty="0">
                <a:solidFill>
                  <a:srgbClr val="FFFFFF"/>
                </a:solidFill>
                <a:latin typeface="BentonSans"/>
                <a:cs typeface="BentonSans"/>
              </a:rPr>
              <a:t> </a:t>
            </a:r>
            <a:r>
              <a:rPr sz="900" b="1" spc="-20" dirty="0">
                <a:solidFill>
                  <a:srgbClr val="FFFFFF"/>
                </a:solidFill>
                <a:latin typeface="BentonSans"/>
                <a:cs typeface="BentonSans"/>
              </a:rPr>
              <a:t>feel  </a:t>
            </a:r>
            <a:r>
              <a:rPr sz="900" b="1" spc="-15" dirty="0">
                <a:solidFill>
                  <a:srgbClr val="FFFFFF"/>
                </a:solidFill>
                <a:latin typeface="BentonSans"/>
                <a:cs typeface="BentonSans"/>
              </a:rPr>
              <a:t>alone</a:t>
            </a:r>
            <a:endParaRPr sz="900" dirty="0">
              <a:latin typeface="BentonSans"/>
              <a:cs typeface="BentonSans"/>
            </a:endParaRPr>
          </a:p>
        </p:txBody>
      </p:sp>
      <p:sp>
        <p:nvSpPr>
          <p:cNvPr id="5" name="object 5"/>
          <p:cNvSpPr txBox="1"/>
          <p:nvPr/>
        </p:nvSpPr>
        <p:spPr>
          <a:xfrm>
            <a:off x="690346" y="8460003"/>
            <a:ext cx="6035675" cy="2096728"/>
          </a:xfrm>
          <a:prstGeom prst="rect">
            <a:avLst/>
          </a:prstGeom>
          <a:solidFill>
            <a:srgbClr val="FFFFFF">
              <a:alpha val="89999"/>
            </a:srgbClr>
          </a:solidFill>
        </p:spPr>
        <p:txBody>
          <a:bodyPr vert="horz" wrap="square" lIns="0" tIns="44450" rIns="0" bIns="0" rtlCol="0">
            <a:spAutoFit/>
          </a:bodyPr>
          <a:lstStyle/>
          <a:p>
            <a:pPr marL="36195" algn="ctr">
              <a:lnSpc>
                <a:spcPct val="100000"/>
              </a:lnSpc>
              <a:spcBef>
                <a:spcPts val="350"/>
              </a:spcBef>
            </a:pPr>
            <a:r>
              <a:rPr sz="2000" b="1" spc="-10" dirty="0">
                <a:solidFill>
                  <a:srgbClr val="231F20"/>
                </a:solidFill>
                <a:latin typeface="Calibri"/>
                <a:cs typeface="Calibri"/>
              </a:rPr>
              <a:t>What </a:t>
            </a:r>
            <a:r>
              <a:rPr sz="2000" b="1" dirty="0" smtClean="0">
                <a:solidFill>
                  <a:srgbClr val="231F20"/>
                </a:solidFill>
                <a:latin typeface="Calibri"/>
                <a:cs typeface="Calibri"/>
              </a:rPr>
              <a:t>is</a:t>
            </a:r>
            <a:r>
              <a:rPr lang="en-GB" sz="2000" b="1" dirty="0" smtClean="0">
                <a:solidFill>
                  <a:srgbClr val="231F20"/>
                </a:solidFill>
                <a:latin typeface="Calibri"/>
                <a:cs typeface="Calibri"/>
              </a:rPr>
              <a:t> (Name of project)</a:t>
            </a:r>
            <a:r>
              <a:rPr sz="2000" b="1" dirty="0" smtClean="0">
                <a:solidFill>
                  <a:srgbClr val="231F20"/>
                </a:solidFill>
                <a:latin typeface="Calibri"/>
                <a:cs typeface="Calibri"/>
              </a:rPr>
              <a:t>?</a:t>
            </a:r>
            <a:endParaRPr sz="2000" dirty="0">
              <a:latin typeface="Calibri"/>
              <a:cs typeface="Calibri"/>
            </a:endParaRPr>
          </a:p>
          <a:p>
            <a:pPr marL="158750" marR="114935" algn="ctr">
              <a:lnSpc>
                <a:spcPct val="100000"/>
              </a:lnSpc>
              <a:spcBef>
                <a:spcPts val="1295"/>
              </a:spcBef>
            </a:pPr>
            <a:r>
              <a:rPr lang="en-GB" sz="1400" spc="-5" dirty="0" smtClean="0">
                <a:solidFill>
                  <a:srgbClr val="231F20"/>
                </a:solidFill>
                <a:latin typeface="Calibri"/>
                <a:cs typeface="Calibri"/>
              </a:rPr>
              <a:t>You can explain more about the project that this campaign is supporting in this box. </a:t>
            </a:r>
          </a:p>
          <a:p>
            <a:pPr marL="158750" marR="114935" algn="ctr">
              <a:lnSpc>
                <a:spcPct val="100000"/>
              </a:lnSpc>
              <a:spcBef>
                <a:spcPts val="1295"/>
              </a:spcBef>
            </a:pPr>
            <a:endParaRPr lang="en-GB" sz="1400" spc="-5" dirty="0">
              <a:solidFill>
                <a:srgbClr val="231F20"/>
              </a:solidFill>
              <a:latin typeface="Calibri"/>
              <a:cs typeface="Calibri"/>
            </a:endParaRPr>
          </a:p>
          <a:p>
            <a:pPr marL="158750" marR="114935" algn="ctr">
              <a:lnSpc>
                <a:spcPct val="100000"/>
              </a:lnSpc>
              <a:spcBef>
                <a:spcPts val="1295"/>
              </a:spcBef>
            </a:pPr>
            <a:endParaRPr lang="en-GB" sz="1400" spc="-5" dirty="0" smtClean="0">
              <a:solidFill>
                <a:srgbClr val="231F20"/>
              </a:solidFill>
              <a:latin typeface="Calibri"/>
              <a:cs typeface="Calibri"/>
            </a:endParaRPr>
          </a:p>
          <a:p>
            <a:pPr marL="158750" marR="114935" algn="ctr">
              <a:lnSpc>
                <a:spcPct val="100000"/>
              </a:lnSpc>
              <a:spcBef>
                <a:spcPts val="1295"/>
              </a:spcBef>
            </a:pPr>
            <a:endParaRPr sz="1400" dirty="0">
              <a:latin typeface="Calibri"/>
              <a:cs typeface="Calibri"/>
            </a:endParaRPr>
          </a:p>
        </p:txBody>
      </p:sp>
      <p:sp>
        <p:nvSpPr>
          <p:cNvPr id="6" name="object 6"/>
          <p:cNvSpPr/>
          <p:nvPr/>
        </p:nvSpPr>
        <p:spPr>
          <a:xfrm>
            <a:off x="349250" y="1500352"/>
            <a:ext cx="6832231" cy="5339715"/>
          </a:xfrm>
          <a:custGeom>
            <a:avLst/>
            <a:gdLst/>
            <a:ahLst/>
            <a:cxnLst/>
            <a:rect l="l" t="t" r="r" b="b"/>
            <a:pathLst>
              <a:path w="6035675" h="5339715">
                <a:moveTo>
                  <a:pt x="0" y="5339651"/>
                </a:moveTo>
                <a:lnTo>
                  <a:pt x="6035294" y="5339651"/>
                </a:lnTo>
                <a:lnTo>
                  <a:pt x="6035294" y="0"/>
                </a:lnTo>
                <a:lnTo>
                  <a:pt x="0" y="0"/>
                </a:lnTo>
                <a:lnTo>
                  <a:pt x="0" y="5339651"/>
                </a:lnTo>
                <a:close/>
              </a:path>
            </a:pathLst>
          </a:custGeom>
          <a:solidFill>
            <a:srgbClr val="FFFFFF">
              <a:alpha val="89999"/>
            </a:srgbClr>
          </a:solidFill>
        </p:spPr>
        <p:txBody>
          <a:bodyPr wrap="square" lIns="0" tIns="0" rIns="0" bIns="0" rtlCol="0"/>
          <a:lstStyle/>
          <a:p>
            <a:endParaRPr/>
          </a:p>
        </p:txBody>
      </p:sp>
      <p:sp>
        <p:nvSpPr>
          <p:cNvPr id="7" name="object 7"/>
          <p:cNvSpPr txBox="1">
            <a:spLocks noGrp="1"/>
          </p:cNvSpPr>
          <p:nvPr>
            <p:ph type="title"/>
          </p:nvPr>
        </p:nvSpPr>
        <p:spPr>
          <a:xfrm>
            <a:off x="349251" y="1519477"/>
            <a:ext cx="6832230" cy="612988"/>
          </a:xfrm>
          <a:prstGeom prst="rect">
            <a:avLst/>
          </a:prstGeom>
        </p:spPr>
        <p:txBody>
          <a:bodyPr vert="horz" wrap="square" lIns="0" tIns="12700" rIns="0" bIns="0" rtlCol="0">
            <a:spAutoFit/>
          </a:bodyPr>
          <a:lstStyle/>
          <a:p>
            <a:pPr marL="12700" algn="ctr">
              <a:lnSpc>
                <a:spcPct val="100000"/>
              </a:lnSpc>
              <a:spcBef>
                <a:spcPts val="100"/>
              </a:spcBef>
            </a:pPr>
            <a:r>
              <a:rPr lang="en-GB" dirty="0" smtClean="0"/>
              <a:t>Type your fundraiser title here</a:t>
            </a:r>
            <a:r>
              <a:rPr spc="-10" dirty="0" smtClean="0"/>
              <a:t>!</a:t>
            </a:r>
            <a:endParaRPr spc="-10" dirty="0"/>
          </a:p>
        </p:txBody>
      </p:sp>
      <p:sp>
        <p:nvSpPr>
          <p:cNvPr id="8" name="object 8"/>
          <p:cNvSpPr txBox="1"/>
          <p:nvPr/>
        </p:nvSpPr>
        <p:spPr>
          <a:xfrm>
            <a:off x="726608" y="2323103"/>
            <a:ext cx="5977890" cy="2090316"/>
          </a:xfrm>
          <a:prstGeom prst="rect">
            <a:avLst/>
          </a:prstGeom>
        </p:spPr>
        <p:txBody>
          <a:bodyPr vert="horz" wrap="square" lIns="0" tIns="12700" rIns="0" bIns="0" rtlCol="0">
            <a:spAutoFit/>
          </a:bodyPr>
          <a:lstStyle/>
          <a:p>
            <a:pPr marL="296545" marR="293370" algn="ctr">
              <a:lnSpc>
                <a:spcPct val="100000"/>
              </a:lnSpc>
              <a:spcBef>
                <a:spcPts val="100"/>
              </a:spcBef>
            </a:pPr>
            <a:r>
              <a:rPr lang="en-GB" sz="2400" b="1" spc="-5" dirty="0" smtClean="0">
                <a:solidFill>
                  <a:srgbClr val="231F20"/>
                </a:solidFill>
                <a:latin typeface="Calibri"/>
                <a:cs typeface="Calibri"/>
              </a:rPr>
              <a:t>Sub-header here!</a:t>
            </a:r>
            <a:endParaRPr sz="2400" dirty="0">
              <a:latin typeface="Calibri"/>
              <a:cs typeface="Calibri"/>
            </a:endParaRPr>
          </a:p>
          <a:p>
            <a:pPr algn="ctr">
              <a:lnSpc>
                <a:spcPct val="100000"/>
              </a:lnSpc>
              <a:spcBef>
                <a:spcPts val="1295"/>
              </a:spcBef>
            </a:pPr>
            <a:r>
              <a:rPr lang="en-GB" sz="1800" spc="-5" dirty="0" smtClean="0">
                <a:solidFill>
                  <a:srgbClr val="231F20"/>
                </a:solidFill>
                <a:latin typeface="Calibri"/>
                <a:cs typeface="Calibri"/>
              </a:rPr>
              <a:t>More details  here!</a:t>
            </a:r>
            <a:endParaRPr sz="1800" dirty="0">
              <a:latin typeface="Calibri"/>
              <a:cs typeface="Calibri"/>
            </a:endParaRPr>
          </a:p>
          <a:p>
            <a:pPr algn="ctr">
              <a:lnSpc>
                <a:spcPct val="100000"/>
              </a:lnSpc>
              <a:spcBef>
                <a:spcPts val="1460"/>
              </a:spcBef>
            </a:pPr>
            <a:r>
              <a:rPr sz="2000" b="1" dirty="0">
                <a:solidFill>
                  <a:srgbClr val="231F20"/>
                </a:solidFill>
                <a:latin typeface="Calibri"/>
                <a:cs typeface="Calibri"/>
              </a:rPr>
              <a:t>All </a:t>
            </a:r>
            <a:r>
              <a:rPr sz="2000" b="1" spc="-10" dirty="0">
                <a:solidFill>
                  <a:srgbClr val="231F20"/>
                </a:solidFill>
                <a:latin typeface="Calibri"/>
                <a:cs typeface="Calibri"/>
              </a:rPr>
              <a:t>money raised </a:t>
            </a:r>
            <a:r>
              <a:rPr sz="2000" b="1" spc="-5" dirty="0">
                <a:solidFill>
                  <a:srgbClr val="231F20"/>
                </a:solidFill>
                <a:latin typeface="Calibri"/>
                <a:cs typeface="Calibri"/>
              </a:rPr>
              <a:t>will </a:t>
            </a:r>
            <a:r>
              <a:rPr sz="2000" b="1" dirty="0">
                <a:solidFill>
                  <a:srgbClr val="231F20"/>
                </a:solidFill>
                <a:latin typeface="Calibri"/>
                <a:cs typeface="Calibri"/>
              </a:rPr>
              <a:t>help buy </a:t>
            </a:r>
            <a:r>
              <a:rPr sz="2000" b="1" spc="-10" dirty="0">
                <a:solidFill>
                  <a:srgbClr val="231F20"/>
                </a:solidFill>
                <a:latin typeface="Calibri"/>
                <a:cs typeface="Calibri"/>
              </a:rPr>
              <a:t>equipment </a:t>
            </a:r>
            <a:r>
              <a:rPr sz="2000" b="1" spc="-15" dirty="0">
                <a:solidFill>
                  <a:srgbClr val="231F20"/>
                </a:solidFill>
                <a:latin typeface="Calibri"/>
                <a:cs typeface="Calibri"/>
              </a:rPr>
              <a:t>for</a:t>
            </a:r>
            <a:r>
              <a:rPr sz="2000" b="1" spc="10" dirty="0">
                <a:solidFill>
                  <a:srgbClr val="231F20"/>
                </a:solidFill>
                <a:latin typeface="Calibri"/>
                <a:cs typeface="Calibri"/>
              </a:rPr>
              <a:t> </a:t>
            </a:r>
            <a:r>
              <a:rPr sz="2000" b="1" spc="-5" dirty="0">
                <a:solidFill>
                  <a:srgbClr val="231F20"/>
                </a:solidFill>
                <a:latin typeface="Calibri"/>
                <a:cs typeface="Calibri"/>
              </a:rPr>
              <a:t>The</a:t>
            </a:r>
            <a:endParaRPr sz="2000" dirty="0">
              <a:latin typeface="Calibri"/>
              <a:cs typeface="Calibri"/>
            </a:endParaRPr>
          </a:p>
          <a:p>
            <a:pPr algn="ctr">
              <a:lnSpc>
                <a:spcPct val="100000"/>
              </a:lnSpc>
            </a:pPr>
            <a:r>
              <a:rPr sz="2000" b="1" spc="-20" dirty="0">
                <a:solidFill>
                  <a:srgbClr val="231F20"/>
                </a:solidFill>
                <a:latin typeface="Calibri"/>
                <a:cs typeface="Calibri"/>
              </a:rPr>
              <a:t>Children’s </a:t>
            </a:r>
            <a:r>
              <a:rPr sz="2000" b="1" spc="-5" dirty="0">
                <a:solidFill>
                  <a:srgbClr val="231F20"/>
                </a:solidFill>
                <a:latin typeface="Calibri"/>
                <a:cs typeface="Calibri"/>
              </a:rPr>
              <a:t>Society </a:t>
            </a:r>
            <a:r>
              <a:rPr lang="en-GB" sz="2000" b="1" spc="-10" dirty="0" smtClean="0">
                <a:solidFill>
                  <a:srgbClr val="231F20"/>
                </a:solidFill>
                <a:latin typeface="Calibri"/>
                <a:cs typeface="Calibri"/>
              </a:rPr>
              <a:t>(Name of Project </a:t>
            </a:r>
            <a:r>
              <a:rPr lang="en-GB" sz="2000" b="1" spc="-10" dirty="0">
                <a:solidFill>
                  <a:srgbClr val="231F20"/>
                </a:solidFill>
                <a:latin typeface="Calibri"/>
                <a:cs typeface="Calibri"/>
              </a:rPr>
              <a:t> </a:t>
            </a:r>
            <a:r>
              <a:rPr lang="en-GB" sz="2000" b="1" spc="-10" dirty="0" smtClean="0">
                <a:solidFill>
                  <a:srgbClr val="231F20"/>
                </a:solidFill>
                <a:latin typeface="Calibri"/>
                <a:cs typeface="Calibri"/>
              </a:rPr>
              <a:t>if applicable)</a:t>
            </a:r>
            <a:r>
              <a:rPr sz="2000" b="1" spc="-5" dirty="0" smtClean="0">
                <a:solidFill>
                  <a:srgbClr val="231F20"/>
                </a:solidFill>
                <a:latin typeface="Calibri"/>
                <a:cs typeface="Calibri"/>
              </a:rPr>
              <a:t>.</a:t>
            </a:r>
            <a:endParaRPr sz="2000" dirty="0">
              <a:latin typeface="Calibri"/>
              <a:cs typeface="Calibri"/>
            </a:endParaRPr>
          </a:p>
          <a:p>
            <a:pPr marL="186055" marR="180975" algn="ctr">
              <a:lnSpc>
                <a:spcPct val="100000"/>
              </a:lnSpc>
              <a:spcBef>
                <a:spcPts val="1375"/>
              </a:spcBef>
            </a:pPr>
            <a:endParaRPr sz="1800" dirty="0">
              <a:latin typeface="Calibri"/>
              <a:cs typeface="Calibri"/>
            </a:endParaRPr>
          </a:p>
        </p:txBody>
      </p:sp>
      <p:sp>
        <p:nvSpPr>
          <p:cNvPr id="9" name="TextBox 8"/>
          <p:cNvSpPr txBox="1"/>
          <p:nvPr/>
        </p:nvSpPr>
        <p:spPr>
          <a:xfrm>
            <a:off x="349250" y="272413"/>
            <a:ext cx="2057400" cy="923330"/>
          </a:xfrm>
          <a:prstGeom prst="rect">
            <a:avLst/>
          </a:prstGeom>
          <a:noFill/>
        </p:spPr>
        <p:txBody>
          <a:bodyPr wrap="square" rtlCol="0">
            <a:spAutoFit/>
          </a:bodyPr>
          <a:lstStyle/>
          <a:p>
            <a:r>
              <a:rPr lang="en-GB" dirty="0" smtClean="0"/>
              <a:t>Your Church </a:t>
            </a:r>
          </a:p>
          <a:p>
            <a:r>
              <a:rPr lang="en-GB" dirty="0" smtClean="0"/>
              <a:t>logo here</a:t>
            </a:r>
          </a:p>
          <a:p>
            <a:endParaRPr lang="en-GB" dirty="0"/>
          </a:p>
        </p:txBody>
      </p:sp>
      <p:sp>
        <p:nvSpPr>
          <p:cNvPr id="12" name="Rectangle 11"/>
          <p:cNvSpPr/>
          <p:nvPr/>
        </p:nvSpPr>
        <p:spPr>
          <a:xfrm>
            <a:off x="0" y="6840066"/>
            <a:ext cx="7556500" cy="12498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Insert your image here. You can drag the box to cover all the page up to (but not touching) your church and The Children’s Society logos at the top. To ensure the image is behind all text, simply right-click and select ‘Send to back’. Remember to delete this text when you insert your image.</a:t>
            </a:r>
            <a:endParaRPr lang="en-GB" dirty="0">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TotalTime>
  <Words>127</Words>
  <Application>Microsoft Office PowerPoint</Application>
  <PresentationFormat>Custom</PresentationFormat>
  <Paragraphs>13</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Type your fundraiser title here!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 your fundraiser title here!</dc:title>
  <dc:creator>Nicola West</dc:creator>
  <cp:lastModifiedBy>Nicola West</cp:lastModifiedBy>
  <cp:revision>3</cp:revision>
  <dcterms:created xsi:type="dcterms:W3CDTF">2020-02-29T15:20:18Z</dcterms:created>
  <dcterms:modified xsi:type="dcterms:W3CDTF">2020-02-29T15:56:45Z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2020-02-22T00:00:00Z</vt:filetime>
  </property>
  <property fmtid="{D5CDD505-2E9C-101B-9397-08002B2CF9AE}" pid="3" name="Creator">
    <vt:lpwstr>Adobe InDesign CC 13.1 (Windows)</vt:lpwstr>
  </property>
  <property fmtid="{D5CDD505-2E9C-101B-9397-08002B2CF9AE}" pid="4" name="LastSaved">
    <vt:filetime>2020-02-29T00:00:00Z</vt:filetime>
  </property>
</Properties>
</file>