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9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330017" y="497153"/>
            <a:ext cx="780651" cy="4470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430" y="1519477"/>
            <a:ext cx="6659989" cy="61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6608" y="2323103"/>
            <a:ext cx="6109632" cy="417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12471" y="226733"/>
            <a:ext cx="969010" cy="969010"/>
          </a:xfrm>
          <a:prstGeom prst="rect">
            <a:avLst/>
          </a:prstGeom>
          <a:solidFill>
            <a:srgbClr val="06192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 marL="182880" marR="176530" algn="ctr">
              <a:lnSpc>
                <a:spcPct val="100000"/>
              </a:lnSpc>
              <a:spcBef>
                <a:spcPts val="940"/>
              </a:spcBef>
            </a:pPr>
            <a:r>
              <a:rPr sz="900" b="1" spc="-10" dirty="0">
                <a:solidFill>
                  <a:srgbClr val="FFFFFF"/>
                </a:solidFill>
                <a:latin typeface="BentonSans"/>
                <a:cs typeface="BentonSans"/>
              </a:rPr>
              <a:t>No </a:t>
            </a:r>
            <a:r>
              <a:rPr sz="900" b="1" spc="-15" dirty="0">
                <a:solidFill>
                  <a:srgbClr val="FFFFFF"/>
                </a:solidFill>
                <a:latin typeface="BentonSans"/>
                <a:cs typeface="BentonSans"/>
              </a:rPr>
              <a:t>child  should</a:t>
            </a:r>
            <a:r>
              <a:rPr sz="900" b="1" spc="-85" dirty="0">
                <a:solidFill>
                  <a:srgbClr val="FFFFFF"/>
                </a:solidFill>
                <a:latin typeface="BentonSans"/>
                <a:cs typeface="BentonSans"/>
              </a:rPr>
              <a:t> </a:t>
            </a:r>
            <a:r>
              <a:rPr sz="900" b="1" spc="-20" dirty="0">
                <a:solidFill>
                  <a:srgbClr val="FFFFFF"/>
                </a:solidFill>
                <a:latin typeface="BentonSans"/>
                <a:cs typeface="BentonSans"/>
              </a:rPr>
              <a:t>feel  </a:t>
            </a:r>
            <a:r>
              <a:rPr sz="900" b="1" spc="-15" dirty="0">
                <a:solidFill>
                  <a:srgbClr val="FFFFFF"/>
                </a:solidFill>
                <a:latin typeface="BentonSans"/>
                <a:cs typeface="BentonSans"/>
              </a:rPr>
              <a:t>alone</a:t>
            </a:r>
            <a:endParaRPr sz="900" dirty="0">
              <a:latin typeface="BentonSans"/>
              <a:cs typeface="Benton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690291"/>
            <a:ext cx="7559992" cy="90017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0346" y="8460003"/>
            <a:ext cx="6035675" cy="2096728"/>
          </a:xfrm>
          <a:prstGeom prst="rect">
            <a:avLst/>
          </a:prstGeom>
          <a:solidFill>
            <a:srgbClr val="FFFFFF">
              <a:alpha val="89999"/>
            </a:srgbClr>
          </a:solidFill>
        </p:spPr>
        <p:txBody>
          <a:bodyPr vert="horz" wrap="square" lIns="0" tIns="44450" rIns="0" bIns="0" rtlCol="0">
            <a:spAutoFit/>
          </a:bodyPr>
          <a:lstStyle/>
          <a:p>
            <a:pPr marL="36195" algn="ctr">
              <a:lnSpc>
                <a:spcPct val="100000"/>
              </a:lnSpc>
              <a:spcBef>
                <a:spcPts val="350"/>
              </a:spcBef>
            </a:pPr>
            <a:r>
              <a:rPr sz="2000" b="1" spc="-10" dirty="0">
                <a:solidFill>
                  <a:srgbClr val="231F20"/>
                </a:solidFill>
                <a:latin typeface="Calibri"/>
                <a:cs typeface="Calibri"/>
              </a:rPr>
              <a:t>What </a:t>
            </a:r>
            <a:r>
              <a:rPr sz="2000" b="1" dirty="0" smtClean="0">
                <a:solidFill>
                  <a:srgbClr val="231F20"/>
                </a:solidFill>
                <a:latin typeface="Calibri"/>
                <a:cs typeface="Calibri"/>
              </a:rPr>
              <a:t>is</a:t>
            </a:r>
            <a:r>
              <a:rPr lang="en-GB" sz="2000" b="1" dirty="0" smtClean="0">
                <a:solidFill>
                  <a:srgbClr val="231F20"/>
                </a:solidFill>
                <a:latin typeface="Calibri"/>
                <a:cs typeface="Calibri"/>
              </a:rPr>
              <a:t> (Name of project)</a:t>
            </a:r>
            <a:r>
              <a:rPr sz="2000" b="1" dirty="0" smtClean="0">
                <a:solidFill>
                  <a:srgbClr val="231F20"/>
                </a:solidFill>
                <a:latin typeface="Calibri"/>
                <a:cs typeface="Calibri"/>
              </a:rPr>
              <a:t>?</a:t>
            </a:r>
            <a:endParaRPr sz="2000" dirty="0">
              <a:latin typeface="Calibri"/>
              <a:cs typeface="Calibri"/>
            </a:endParaRPr>
          </a:p>
          <a:p>
            <a:pPr marL="158750" marR="114935" algn="ctr">
              <a:lnSpc>
                <a:spcPct val="100000"/>
              </a:lnSpc>
              <a:spcBef>
                <a:spcPts val="1295"/>
              </a:spcBef>
            </a:pPr>
            <a:r>
              <a:rPr lang="en-GB" sz="1400" spc="-5" dirty="0" smtClean="0">
                <a:solidFill>
                  <a:srgbClr val="231F20"/>
                </a:solidFill>
                <a:latin typeface="Calibri"/>
                <a:cs typeface="Calibri"/>
              </a:rPr>
              <a:t>You can explain more about the project that this campaign is supporting in this box. </a:t>
            </a:r>
          </a:p>
          <a:p>
            <a:pPr marL="158750" marR="114935" algn="ctr">
              <a:lnSpc>
                <a:spcPct val="100000"/>
              </a:lnSpc>
              <a:spcBef>
                <a:spcPts val="1295"/>
              </a:spcBef>
            </a:pPr>
            <a:endParaRPr lang="en-GB" sz="1400" spc="-5" dirty="0">
              <a:solidFill>
                <a:srgbClr val="231F20"/>
              </a:solidFill>
              <a:latin typeface="Calibri"/>
              <a:cs typeface="Calibri"/>
            </a:endParaRPr>
          </a:p>
          <a:p>
            <a:pPr marL="158750" marR="114935" algn="ctr">
              <a:lnSpc>
                <a:spcPct val="100000"/>
              </a:lnSpc>
              <a:spcBef>
                <a:spcPts val="1295"/>
              </a:spcBef>
            </a:pPr>
            <a:endParaRPr lang="en-GB" sz="1400" spc="-5" dirty="0" smtClean="0">
              <a:solidFill>
                <a:srgbClr val="231F20"/>
              </a:solidFill>
              <a:latin typeface="Calibri"/>
              <a:cs typeface="Calibri"/>
            </a:endParaRPr>
          </a:p>
          <a:p>
            <a:pPr marL="158750" marR="114935" algn="ctr">
              <a:lnSpc>
                <a:spcPct val="100000"/>
              </a:lnSpc>
              <a:spcBef>
                <a:spcPts val="1295"/>
              </a:spcBef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9250" y="1500352"/>
            <a:ext cx="6832231" cy="5339715"/>
          </a:xfrm>
          <a:custGeom>
            <a:avLst/>
            <a:gdLst/>
            <a:ahLst/>
            <a:cxnLst/>
            <a:rect l="l" t="t" r="r" b="b"/>
            <a:pathLst>
              <a:path w="6035675" h="5339715">
                <a:moveTo>
                  <a:pt x="0" y="5339651"/>
                </a:moveTo>
                <a:lnTo>
                  <a:pt x="6035294" y="5339651"/>
                </a:lnTo>
                <a:lnTo>
                  <a:pt x="6035294" y="0"/>
                </a:lnTo>
                <a:lnTo>
                  <a:pt x="0" y="0"/>
                </a:lnTo>
                <a:lnTo>
                  <a:pt x="0" y="5339651"/>
                </a:lnTo>
                <a:close/>
              </a:path>
            </a:pathLst>
          </a:custGeom>
          <a:solidFill>
            <a:srgbClr val="FFFFFF">
              <a:alpha val="8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49251" y="1519477"/>
            <a:ext cx="6832230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dirty="0" smtClean="0"/>
              <a:t>Type your fundraiser title here</a:t>
            </a:r>
            <a:r>
              <a:rPr spc="-10" dirty="0" smtClean="0"/>
              <a:t>!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726608" y="2323103"/>
            <a:ext cx="5977890" cy="20903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6545" marR="293370" algn="ctr">
              <a:lnSpc>
                <a:spcPct val="100000"/>
              </a:lnSpc>
              <a:spcBef>
                <a:spcPts val="100"/>
              </a:spcBef>
            </a:pPr>
            <a:r>
              <a:rPr lang="en-GB" sz="2400" b="1" spc="-5" dirty="0" smtClean="0">
                <a:solidFill>
                  <a:srgbClr val="231F20"/>
                </a:solidFill>
                <a:latin typeface="Calibri"/>
                <a:cs typeface="Calibri"/>
              </a:rPr>
              <a:t>Sub-header here!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95"/>
              </a:spcBef>
            </a:pPr>
            <a:r>
              <a:rPr lang="en-GB" sz="1800" spc="-5" dirty="0" smtClean="0">
                <a:solidFill>
                  <a:srgbClr val="231F20"/>
                </a:solidFill>
                <a:latin typeface="Calibri"/>
                <a:cs typeface="Calibri"/>
              </a:rPr>
              <a:t>More details  here!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460"/>
              </a:spcBef>
            </a:pPr>
            <a:r>
              <a:rPr sz="2000" b="1" dirty="0">
                <a:solidFill>
                  <a:srgbClr val="231F20"/>
                </a:solidFill>
                <a:latin typeface="Calibri"/>
                <a:cs typeface="Calibri"/>
              </a:rPr>
              <a:t>All </a:t>
            </a:r>
            <a:r>
              <a:rPr sz="2000" b="1" spc="-10" dirty="0">
                <a:solidFill>
                  <a:srgbClr val="231F20"/>
                </a:solidFill>
                <a:latin typeface="Calibri"/>
                <a:cs typeface="Calibri"/>
              </a:rPr>
              <a:t>money raised </a:t>
            </a:r>
            <a:r>
              <a:rPr sz="2000" b="1" spc="-5" dirty="0">
                <a:solidFill>
                  <a:srgbClr val="231F20"/>
                </a:solidFill>
                <a:latin typeface="Calibri"/>
                <a:cs typeface="Calibri"/>
              </a:rPr>
              <a:t>will </a:t>
            </a:r>
            <a:r>
              <a:rPr sz="2000" b="1" dirty="0">
                <a:solidFill>
                  <a:srgbClr val="231F20"/>
                </a:solidFill>
                <a:latin typeface="Calibri"/>
                <a:cs typeface="Calibri"/>
              </a:rPr>
              <a:t>help buy </a:t>
            </a:r>
            <a:r>
              <a:rPr sz="2000" b="1" spc="-10" dirty="0">
                <a:solidFill>
                  <a:srgbClr val="231F20"/>
                </a:solidFill>
                <a:latin typeface="Calibri"/>
                <a:cs typeface="Calibri"/>
              </a:rPr>
              <a:t>equipment </a:t>
            </a:r>
            <a:r>
              <a:rPr sz="2000" b="1" spc="-15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2000" b="1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endParaRPr sz="20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spc="-20" dirty="0">
                <a:solidFill>
                  <a:srgbClr val="231F20"/>
                </a:solidFill>
                <a:latin typeface="Calibri"/>
                <a:cs typeface="Calibri"/>
              </a:rPr>
              <a:t>Children’s </a:t>
            </a:r>
            <a:r>
              <a:rPr sz="2000" b="1" spc="-5" dirty="0">
                <a:solidFill>
                  <a:srgbClr val="231F20"/>
                </a:solidFill>
                <a:latin typeface="Calibri"/>
                <a:cs typeface="Calibri"/>
              </a:rPr>
              <a:t>Society </a:t>
            </a:r>
            <a:r>
              <a:rPr lang="en-GB" sz="2000" b="1" spc="-10" dirty="0" smtClean="0">
                <a:solidFill>
                  <a:srgbClr val="231F20"/>
                </a:solidFill>
                <a:latin typeface="Calibri"/>
                <a:cs typeface="Calibri"/>
              </a:rPr>
              <a:t>(Name of Project </a:t>
            </a:r>
            <a:r>
              <a:rPr lang="en-GB" sz="20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GB" sz="2000" b="1" spc="-10" dirty="0" smtClean="0">
                <a:solidFill>
                  <a:srgbClr val="231F20"/>
                </a:solidFill>
                <a:latin typeface="Calibri"/>
                <a:cs typeface="Calibri"/>
              </a:rPr>
              <a:t>if applicable)</a:t>
            </a:r>
            <a:r>
              <a:rPr sz="2000" b="1" spc="-5" dirty="0" smtClean="0">
                <a:solidFill>
                  <a:srgbClr val="231F20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186055" marR="180975" algn="ctr">
              <a:lnSpc>
                <a:spcPct val="100000"/>
              </a:lnSpc>
              <a:spcBef>
                <a:spcPts val="1375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250" y="272413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Your Church </a:t>
            </a:r>
          </a:p>
          <a:p>
            <a:r>
              <a:rPr lang="en-GB" dirty="0" smtClean="0"/>
              <a:t>logo here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65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Type your fundraiser title here!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your fundraiser title here!</dc:title>
  <dc:creator>Nicola West</dc:creator>
  <cp:lastModifiedBy>Nicola West</cp:lastModifiedBy>
  <cp:revision>2</cp:revision>
  <dcterms:created xsi:type="dcterms:W3CDTF">2020-02-29T15:20:18Z</dcterms:created>
  <dcterms:modified xsi:type="dcterms:W3CDTF">2020-02-29T15:41:03Z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2020-02-29T00:00:00Z</vt:filetime>
  </property>
</Properties>
</file>